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9"/>
    <p:restoredTop sz="94712"/>
  </p:normalViewPr>
  <p:slideViewPr>
    <p:cSldViewPr snapToGrid="0" snapToObjects="1">
      <p:cViewPr>
        <p:scale>
          <a:sx n="117" d="100"/>
          <a:sy n="117" d="100"/>
        </p:scale>
        <p:origin x="188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48B73-6186-994F-BD30-155807BB0262}" type="datetimeFigureOut">
              <a:rPr lang="de-AT" smtClean="0"/>
              <a:t>25.07.16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3666A-21E9-2049-BC80-CE7144AB444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0428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3666A-21E9-2049-BC80-CE7144AB4441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2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5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2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2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6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7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9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2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9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7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EC261-EA77-C94F-A886-809A149501E1}" type="datetimeFigureOut">
              <a:rPr lang="en-US" smtClean="0"/>
              <a:t>7/25/16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7A2C7-D872-854B-BF7C-A18C5C47D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0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b="1" dirty="0"/>
              <a:t>SEPARATION OF BLOOD AND LYMPHATIC CIRCULATION BY ACTIVATION OF PLATELETS VIA THE LYMPHATIC ENDOTHELIUM MUCIN PODPOPLANIN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 </a:t>
            </a:r>
            <a:r>
              <a:rPr lang="en-US" sz="1600" dirty="0" smtClean="0"/>
              <a:t>John </a:t>
            </a:r>
            <a:r>
              <a:rPr lang="en-US" sz="1600" dirty="0"/>
              <a:t>B. Muster, Peter D. </a:t>
            </a:r>
            <a:r>
              <a:rPr lang="en-US" sz="1600" dirty="0" smtClean="0"/>
              <a:t>Another</a:t>
            </a:r>
            <a:br>
              <a:rPr lang="en-US" sz="1600" dirty="0" smtClean="0"/>
            </a:br>
            <a:r>
              <a:rPr lang="en-US" sz="1600" dirty="0" smtClean="0"/>
              <a:t>Institute of Science, University of Wherever</a:t>
            </a:r>
            <a:endParaRPr lang="en-US" sz="1600" dirty="0"/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2030375" y="4783808"/>
            <a:ext cx="1049698" cy="55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000" b="1" dirty="0">
                <a:effectLst/>
                <a:latin typeface="Arial"/>
                <a:ea typeface="ＭＳ 明朝"/>
                <a:cs typeface="Times New Roman"/>
              </a:rPr>
              <a:t>podoplanin-/- </a:t>
            </a:r>
            <a:r>
              <a:rPr lang="de-DE" sz="1000" b="1" dirty="0" err="1">
                <a:effectLst/>
                <a:latin typeface="Arial"/>
                <a:ea typeface="ＭＳ 明朝"/>
                <a:cs typeface="Times New Roman"/>
              </a:rPr>
              <a:t>mouse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4"/>
          <a:stretch>
            <a:fillRect/>
          </a:stretch>
        </p:blipFill>
        <p:spPr bwMode="auto">
          <a:xfrm>
            <a:off x="3138422" y="4048561"/>
            <a:ext cx="3489994" cy="202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4" b="-85"/>
          <a:stretch>
            <a:fillRect/>
          </a:stretch>
        </p:blipFill>
        <p:spPr bwMode="auto">
          <a:xfrm>
            <a:off x="3139020" y="1863862"/>
            <a:ext cx="3489994" cy="210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030375" y="2618046"/>
            <a:ext cx="1049698" cy="59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000" b="1" dirty="0">
                <a:solidFill>
                  <a:srgbClr val="000000"/>
                </a:solidFill>
                <a:effectLst/>
                <a:latin typeface="Arial"/>
                <a:ea typeface="ＭＳ 明朝"/>
                <a:cs typeface="Times New Roman"/>
              </a:rPr>
              <a:t>wild-type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de-DE" sz="1000" b="1" dirty="0" err="1">
                <a:solidFill>
                  <a:srgbClr val="000000"/>
                </a:solidFill>
                <a:effectLst/>
                <a:latin typeface="Arial"/>
                <a:ea typeface="ＭＳ 明朝"/>
                <a:cs typeface="Times New Roman"/>
              </a:rPr>
              <a:t>mouse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  <p:sp>
        <p:nvSpPr>
          <p:cNvPr id="3" name="Line Callout 1 2"/>
          <p:cNvSpPr/>
          <p:nvPr/>
        </p:nvSpPr>
        <p:spPr>
          <a:xfrm>
            <a:off x="6994111" y="2488075"/>
            <a:ext cx="1019103" cy="199284"/>
          </a:xfrm>
          <a:prstGeom prst="borderCallout1">
            <a:avLst>
              <a:gd name="adj1" fmla="val 18750"/>
              <a:gd name="adj2" fmla="val -8333"/>
              <a:gd name="adj3" fmla="val 158390"/>
              <a:gd name="adj4" fmla="val -207333"/>
            </a:avLst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smtClean="0">
                <a:solidFill>
                  <a:schemeClr val="tx1"/>
                </a:solidFill>
              </a:rPr>
              <a:t>Podoplanin</a:t>
            </a:r>
            <a:endParaRPr lang="de-AT" sz="140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386840" y="2687359"/>
            <a:ext cx="544452" cy="216385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591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ＭＳ 明朝</vt:lpstr>
      <vt:lpstr>Times New Roman</vt:lpstr>
      <vt:lpstr>Office Theme</vt:lpstr>
      <vt:lpstr>SEPARATION OF BLOOD AND LYMPHATIC CIRCULATION BY ACTIVATION OF PLATELETS VIA THE LYMPHATIC ENDOTHELIUM MUCIN PODPOPLANIN  John B. Muster, Peter D. Another Institute of Science, University of Wherever</vt:lpstr>
    </vt:vector>
  </TitlesOfParts>
  <Company>Department of Molecular Immunology, Medical University of Vienna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SEPARATION OF BLOOD AND LYMPHATIC CIRCULATION BY ACTIVATION OF PLATELETS VIA THE LYMPHATIC ENDOTHELIUM MUCIN PODPOPLANIN   John B. Muster, Peter D. Another</dc:title>
  <dc:creator>Hannes Stockinger</dc:creator>
  <cp:lastModifiedBy>Hannes Stockinger</cp:lastModifiedBy>
  <cp:revision>4</cp:revision>
  <dcterms:created xsi:type="dcterms:W3CDTF">2011-07-28T22:07:28Z</dcterms:created>
  <dcterms:modified xsi:type="dcterms:W3CDTF">2016-07-25T16:26:32Z</dcterms:modified>
</cp:coreProperties>
</file>